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2" r:id="rId2"/>
    <p:sldId id="265" r:id="rId3"/>
    <p:sldId id="267" r:id="rId4"/>
    <p:sldId id="268" r:id="rId5"/>
    <p:sldId id="269" r:id="rId6"/>
    <p:sldId id="266" r:id="rId7"/>
    <p:sldId id="270" r:id="rId8"/>
    <p:sldId id="271" r:id="rId9"/>
    <p:sldId id="272" r:id="rId10"/>
    <p:sldId id="273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DAF4"/>
    <a:srgbClr val="70AD47"/>
    <a:srgbClr val="CCFFCC"/>
    <a:srgbClr val="A1E367"/>
    <a:srgbClr val="2394E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13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67B57-5D3F-465B-9E9B-34CC01F95417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0A48E-DB4D-4EA7-9291-17E826EBF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135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61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52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350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23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07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6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4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27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24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59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3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t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8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about:blan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8B56B-1BA1-4FCF-AA40-0BE592A22B36}"/>
              </a:ext>
            </a:extLst>
          </p:cNvPr>
          <p:cNvSpPr txBox="1"/>
          <p:nvPr/>
        </p:nvSpPr>
        <p:spPr>
          <a:xfrm>
            <a:off x="2406316" y="108284"/>
            <a:ext cx="6737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Session 2: Why learning languages is important</a:t>
            </a:r>
          </a:p>
        </p:txBody>
      </p:sp>
      <p:pic>
        <p:nvPicPr>
          <p:cNvPr id="5" name="Graphic 4" descr="Chat">
            <a:extLst>
              <a:ext uri="{FF2B5EF4-FFF2-40B4-BE49-F238E27FC236}">
                <a16:creationId xmlns:a16="http://schemas.microsoft.com/office/drawing/2014/main" id="{D463003F-6306-4272-A5BC-FC6551227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57071">
            <a:off x="7607572" y="2085083"/>
            <a:ext cx="1326270" cy="132627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AB52FA-BD01-4478-9BC3-49C0A826CE42}"/>
              </a:ext>
            </a:extLst>
          </p:cNvPr>
          <p:cNvSpPr/>
          <p:nvPr/>
        </p:nvSpPr>
        <p:spPr>
          <a:xfrm>
            <a:off x="96257" y="3525253"/>
            <a:ext cx="8952740" cy="1726685"/>
          </a:xfrm>
          <a:prstGeom prst="roundRect">
            <a:avLst/>
          </a:prstGeom>
          <a:solidFill>
            <a:srgbClr val="CCFFCC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en-GB" sz="2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28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2800" b="0" dirty="0">
              <a:effectLst/>
            </a:endParaRPr>
          </a:p>
          <a:p>
            <a:br>
              <a:rPr lang="en-GB" sz="4000" dirty="0"/>
            </a:br>
            <a:endParaRPr lang="en-GB" sz="2000" dirty="0">
              <a:latin typeface="Century Gothic" panose="020B0502020202020204" pitchFamily="34" charset="0"/>
              <a:ea typeface="Adobe Gothic Std B" panose="020B08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E8EB8C-5479-4628-AD53-C417976EFC80}"/>
              </a:ext>
            </a:extLst>
          </p:cNvPr>
          <p:cNvSpPr txBox="1"/>
          <p:nvPr/>
        </p:nvSpPr>
        <p:spPr>
          <a:xfrm>
            <a:off x="214826" y="2871082"/>
            <a:ext cx="5293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anose="020B0502020202020204" pitchFamily="34" charset="0"/>
              </a:rPr>
              <a:t>Lesson Objective:</a:t>
            </a:r>
          </a:p>
        </p:txBody>
      </p:sp>
    </p:spTree>
    <p:extLst>
      <p:ext uri="{BB962C8B-B14F-4D97-AF65-F5344CB8AC3E}">
        <p14:creationId xmlns:p14="http://schemas.microsoft.com/office/powerpoint/2010/main" val="1293686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C38709-6AC2-0A00-127A-328A1A856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70" y="3372447"/>
            <a:ext cx="7781859" cy="27497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991CCB-9D7E-F592-4055-583918412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534" y="1390912"/>
            <a:ext cx="3080829" cy="21139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51411D-C62C-D0B3-FFF8-0E719F617005}"/>
              </a:ext>
            </a:extLst>
          </p:cNvPr>
          <p:cNvSpPr txBox="1"/>
          <p:nvPr/>
        </p:nvSpPr>
        <p:spPr>
          <a:xfrm>
            <a:off x="2342756" y="1524553"/>
            <a:ext cx="33580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https://www.youtube.com/watch?v=CyPMjcG9TqA&amp;t=81s</a:t>
            </a:r>
            <a:endParaRPr lang="en-GB" dirty="0"/>
          </a:p>
          <a:p>
            <a:endParaRPr lang="en-GB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A6CBEFA-69B4-1D69-B887-D9E43818199A}"/>
              </a:ext>
            </a:extLst>
          </p:cNvPr>
          <p:cNvSpPr/>
          <p:nvPr/>
        </p:nvSpPr>
        <p:spPr>
          <a:xfrm>
            <a:off x="2305995" y="130688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75681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CA5BCF-BDAE-421F-F8AC-BB9819F182F0}"/>
              </a:ext>
            </a:extLst>
          </p:cNvPr>
          <p:cNvSpPr txBox="1"/>
          <p:nvPr/>
        </p:nvSpPr>
        <p:spPr>
          <a:xfrm>
            <a:off x="2998601" y="1347979"/>
            <a:ext cx="59499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https://www.youtube.com/watch?v=d1t2DHIAFpc</a:t>
            </a:r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60CC92-5490-5D82-702F-59D882AD2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963" y="1915355"/>
            <a:ext cx="6962052" cy="404085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FFECB26-B021-5012-FEFC-25C919F5D104}"/>
              </a:ext>
            </a:extLst>
          </p:cNvPr>
          <p:cNvSpPr/>
          <p:nvPr/>
        </p:nvSpPr>
        <p:spPr>
          <a:xfrm>
            <a:off x="2305995" y="130688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79841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D2B354-BA32-4930-AB19-E36EAFA19DF7}"/>
              </a:ext>
            </a:extLst>
          </p:cNvPr>
          <p:cNvSpPr/>
          <p:nvPr/>
        </p:nvSpPr>
        <p:spPr>
          <a:xfrm>
            <a:off x="2394282" y="36095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C05FB3-6720-9488-5C2D-CF9737C8E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493447"/>
            <a:ext cx="8412480" cy="423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5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B0D87F-C3B3-5DBF-46E0-B168AB450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03" y="1479142"/>
            <a:ext cx="8538604" cy="430590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C1A6E10-C6DF-DDE7-A52C-06F96EA9D238}"/>
              </a:ext>
            </a:extLst>
          </p:cNvPr>
          <p:cNvSpPr/>
          <p:nvPr/>
        </p:nvSpPr>
        <p:spPr>
          <a:xfrm>
            <a:off x="2222854" y="269425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5253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C0D8E26-FC83-860E-2F85-1F0527402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96" y="1392713"/>
            <a:ext cx="8135007" cy="451661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3AE043-D902-5B63-6FA1-313FC9734A4E}"/>
              </a:ext>
            </a:extLst>
          </p:cNvPr>
          <p:cNvSpPr/>
          <p:nvPr/>
        </p:nvSpPr>
        <p:spPr>
          <a:xfrm>
            <a:off x="2299689" y="143301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830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489304-ED11-7192-741B-2B87FE6BD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84" y="1603055"/>
            <a:ext cx="8462930" cy="43692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14C677-B6CB-97B3-4A75-696011C426DE}"/>
              </a:ext>
            </a:extLst>
          </p:cNvPr>
          <p:cNvSpPr/>
          <p:nvPr/>
        </p:nvSpPr>
        <p:spPr>
          <a:xfrm>
            <a:off x="2323754" y="256813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70971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DAA190-C912-9BEC-7B3E-C430F2134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67" y="1456734"/>
            <a:ext cx="8107624" cy="452265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C2DF37D-B627-2ECB-7681-798B0B35EA64}"/>
              </a:ext>
            </a:extLst>
          </p:cNvPr>
          <p:cNvSpPr/>
          <p:nvPr/>
        </p:nvSpPr>
        <p:spPr>
          <a:xfrm>
            <a:off x="2255545" y="225281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58620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830206-B760-1DAE-D82C-51C620C26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76" y="1149284"/>
            <a:ext cx="8355724" cy="503437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2450FCE-B952-3352-7824-14BEE910497D}"/>
              </a:ext>
            </a:extLst>
          </p:cNvPr>
          <p:cNvSpPr/>
          <p:nvPr/>
        </p:nvSpPr>
        <p:spPr>
          <a:xfrm>
            <a:off x="2091584" y="68470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10697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D77BD7D-4BFA-9194-4895-7FA75C825E9E}"/>
              </a:ext>
            </a:extLst>
          </p:cNvPr>
          <p:cNvSpPr/>
          <p:nvPr/>
        </p:nvSpPr>
        <p:spPr>
          <a:xfrm>
            <a:off x="2305995" y="130688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1A6BA-142A-C5ED-3098-61EB7E1CF811}"/>
              </a:ext>
            </a:extLst>
          </p:cNvPr>
          <p:cNvSpPr txBox="1"/>
          <p:nvPr/>
        </p:nvSpPr>
        <p:spPr>
          <a:xfrm>
            <a:off x="2468879" y="1480410"/>
            <a:ext cx="64039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https://edl.ecml.at/Facts/Celebritiesspeakinglanguages/tabid/3113/language/Default.aspx</a:t>
            </a:r>
            <a:endParaRPr lang="en-GB" dirty="0"/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A9F118-CE66-56F3-7E5B-BD450E203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71" y="2889723"/>
            <a:ext cx="8494461" cy="197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05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31CF6A-C068-72C3-0514-55FEC43CBE68}"/>
              </a:ext>
            </a:extLst>
          </p:cNvPr>
          <p:cNvSpPr txBox="1"/>
          <p:nvPr/>
        </p:nvSpPr>
        <p:spPr>
          <a:xfrm>
            <a:off x="2405817" y="1341672"/>
            <a:ext cx="65048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https://www.youtube.com/watch?v=HlRX0vYvi3I&amp;t=37s</a:t>
            </a:r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4B624E-E42B-5469-5D89-3ABE20CAB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295" y="1845442"/>
            <a:ext cx="6091796" cy="422408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B0609A0-C302-15BA-C0DF-E913B1978CA3}"/>
              </a:ext>
            </a:extLst>
          </p:cNvPr>
          <p:cNvSpPr/>
          <p:nvPr/>
        </p:nvSpPr>
        <p:spPr>
          <a:xfrm>
            <a:off x="2305995" y="130688"/>
            <a:ext cx="6725653" cy="1088675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explore why it is important to learn a language</a:t>
            </a:r>
            <a:endParaRPr lang="en-GB" sz="1800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discover why other people have chosen to learn another language</a:t>
            </a:r>
            <a:endParaRPr lang="en-GB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33136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311</Words>
  <Application>Microsoft Office PowerPoint</Application>
  <PresentationFormat>On-screen Show (4:3)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Raine, Chloe</dc:creator>
  <cp:lastModifiedBy>Chloe Raine</cp:lastModifiedBy>
  <cp:revision>33</cp:revision>
  <dcterms:created xsi:type="dcterms:W3CDTF">2024-05-15T06:48:50Z</dcterms:created>
  <dcterms:modified xsi:type="dcterms:W3CDTF">2024-12-04T17:50:32Z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959cb5-d6fa-43bd-af65-dd08ea55ea38_Enabled">
    <vt:lpwstr>true</vt:lpwstr>
  </property>
  <property fmtid="{D5CDD505-2E9C-101B-9397-08002B2CF9AE}" pid="3" name="MSIP_Label_b0959cb5-d6fa-43bd-af65-dd08ea55ea38_SetDate">
    <vt:lpwstr>2024-05-20T12:00:42Z</vt:lpwstr>
  </property>
  <property fmtid="{D5CDD505-2E9C-101B-9397-08002B2CF9AE}" pid="4" name="MSIP_Label_b0959cb5-d6fa-43bd-af65-dd08ea55ea38_Method">
    <vt:lpwstr>Privileged</vt:lpwstr>
  </property>
  <property fmtid="{D5CDD505-2E9C-101B-9397-08002B2CF9AE}" pid="5" name="MSIP_Label_b0959cb5-d6fa-43bd-af65-dd08ea55ea38_Name">
    <vt:lpwstr>b0959cb5-d6fa-43bd-af65-dd08ea55ea38</vt:lpwstr>
  </property>
  <property fmtid="{D5CDD505-2E9C-101B-9397-08002B2CF9AE}" pid="6" name="MSIP_Label_b0959cb5-d6fa-43bd-af65-dd08ea55ea38_SiteId">
    <vt:lpwstr>c947251d-81c4-4c9b-995d-f3d3b7a048c7</vt:lpwstr>
  </property>
  <property fmtid="{D5CDD505-2E9C-101B-9397-08002B2CF9AE}" pid="7" name="MSIP_Label_b0959cb5-d6fa-43bd-af65-dd08ea55ea38_ActionId">
    <vt:lpwstr>354bc88a-f414-49f3-8641-65d53ed64886</vt:lpwstr>
  </property>
  <property fmtid="{D5CDD505-2E9C-101B-9397-08002B2CF9AE}" pid="8" name="MSIP_Label_b0959cb5-d6fa-43bd-af65-dd08ea55ea38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This document was classified as: OFFICIAL</vt:lpwstr>
  </property>
</Properties>
</file>