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4DA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5" d="100"/>
          <a:sy n="75" d="100"/>
        </p:scale>
        <p:origin x="138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77565-9B18-4A38-8C5F-D94EEF432A00}" type="datetimeFigureOut">
              <a:rPr lang="en-GB" smtClean="0"/>
              <a:t>15/05/2024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ABBF3-429D-4F22-92D2-751B075A3E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88360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77565-9B18-4A38-8C5F-D94EEF432A00}" type="datetimeFigureOut">
              <a:rPr lang="en-GB" smtClean="0"/>
              <a:t>15/05/2024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ABBF3-429D-4F22-92D2-751B075A3E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71566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77565-9B18-4A38-8C5F-D94EEF432A00}" type="datetimeFigureOut">
              <a:rPr lang="en-GB" smtClean="0"/>
              <a:t>15/05/2024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ABBF3-429D-4F22-92D2-751B075A3E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9690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77565-9B18-4A38-8C5F-D94EEF432A00}" type="datetimeFigureOut">
              <a:rPr lang="en-GB" smtClean="0"/>
              <a:t>15/05/2024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ABBF3-429D-4F22-92D2-751B075A3E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4000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77565-9B18-4A38-8C5F-D94EEF432A00}" type="datetimeFigureOut">
              <a:rPr lang="en-GB" smtClean="0"/>
              <a:t>15/05/2024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ABBF3-429D-4F22-92D2-751B075A3E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63109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77565-9B18-4A38-8C5F-D94EEF432A00}" type="datetimeFigureOut">
              <a:rPr lang="en-GB" smtClean="0"/>
              <a:t>15/05/2024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ABBF3-429D-4F22-92D2-751B075A3E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45733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77565-9B18-4A38-8C5F-D94EEF432A00}" type="datetimeFigureOut">
              <a:rPr lang="en-GB" smtClean="0"/>
              <a:t>15/05/2024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ABBF3-429D-4F22-92D2-751B075A3E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28950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77565-9B18-4A38-8C5F-D94EEF432A00}" type="datetimeFigureOut">
              <a:rPr lang="en-GB" smtClean="0"/>
              <a:t>15/05/2024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ABBF3-429D-4F22-92D2-751B075A3E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66415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77565-9B18-4A38-8C5F-D94EEF432A00}" type="datetimeFigureOut">
              <a:rPr lang="en-GB" smtClean="0"/>
              <a:t>15/05/2024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ABBF3-429D-4F22-92D2-751B075A3E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26888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77565-9B18-4A38-8C5F-D94EEF432A00}" type="datetimeFigureOut">
              <a:rPr lang="en-GB" smtClean="0"/>
              <a:t>15/05/2024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ABBF3-429D-4F22-92D2-751B075A3E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48957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77565-9B18-4A38-8C5F-D94EEF432A00}" type="datetimeFigureOut">
              <a:rPr lang="en-GB" smtClean="0"/>
              <a:t>15/05/2024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ABBF3-429D-4F22-92D2-751B075A3E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8302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777565-9B18-4A38-8C5F-D94EEF432A00}" type="datetimeFigureOut">
              <a:rPr lang="en-GB" smtClean="0"/>
              <a:t>15/05/2024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2ABBF3-429D-4F22-92D2-751B075A3E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383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64322248-9028-4AF2-82EE-8AD681A2C00B}"/>
              </a:ext>
            </a:extLst>
          </p:cNvPr>
          <p:cNvSpPr/>
          <p:nvPr/>
        </p:nvSpPr>
        <p:spPr>
          <a:xfrm>
            <a:off x="107949" y="2147146"/>
            <a:ext cx="6642100" cy="7057544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EE47C19-BFCC-485E-960E-0DEE5CD998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2396" y="0"/>
            <a:ext cx="5143500" cy="2391656"/>
          </a:xfrm>
        </p:spPr>
        <p:txBody>
          <a:bodyPr>
            <a:normAutofit/>
          </a:bodyPr>
          <a:lstStyle/>
          <a:p>
            <a:pPr algn="l"/>
            <a:r>
              <a:rPr lang="en-GB" sz="1400" b="1" dirty="0">
                <a:latin typeface="Century Gothic" panose="020B0502020202020204" pitchFamily="34" charset="0"/>
              </a:rPr>
              <a:t>Name:</a:t>
            </a:r>
          </a:p>
          <a:p>
            <a:pPr algn="l"/>
            <a:r>
              <a:rPr lang="en-GB" sz="1400" b="1" dirty="0">
                <a:latin typeface="Century Gothic" panose="020B0502020202020204" pitchFamily="34" charset="0"/>
              </a:rPr>
              <a:t>Class: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0442D90-E48F-4147-908F-A3462BB362B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1645"/>
          <a:stretch/>
        </p:blipFill>
        <p:spPr>
          <a:xfrm>
            <a:off x="0" y="2"/>
            <a:ext cx="3517900" cy="206733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BFEDB8E-343B-4FEC-AE74-8E563BC8F8A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9610"/>
          <a:stretch/>
        </p:blipFill>
        <p:spPr>
          <a:xfrm>
            <a:off x="0" y="9359900"/>
            <a:ext cx="6858000" cy="534391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7FF9C21D-7CB2-4EBF-9CC2-F116C19FDE8B}"/>
              </a:ext>
            </a:extLst>
          </p:cNvPr>
          <p:cNvSpPr/>
          <p:nvPr/>
        </p:nvSpPr>
        <p:spPr>
          <a:xfrm>
            <a:off x="2011281" y="4852247"/>
            <a:ext cx="2835435" cy="1519923"/>
          </a:xfrm>
          <a:prstGeom prst="ellipse">
            <a:avLst/>
          </a:prstGeom>
          <a:solidFill>
            <a:srgbClr val="CCFFCC"/>
          </a:solidFill>
          <a:ln w="38100">
            <a:solidFill>
              <a:srgbClr val="70AD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5A1A892-B502-404E-94C4-7B204BEE501D}"/>
              </a:ext>
            </a:extLst>
          </p:cNvPr>
          <p:cNvSpPr/>
          <p:nvPr/>
        </p:nvSpPr>
        <p:spPr>
          <a:xfrm>
            <a:off x="2385319" y="5169748"/>
            <a:ext cx="196972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Why is learning a language important?</a:t>
            </a:r>
            <a:endParaRPr lang="en-GB" sz="1400" i="1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A6BE6A4-8C16-498B-9795-2C9768FEB84B}"/>
              </a:ext>
            </a:extLst>
          </p:cNvPr>
          <p:cNvSpPr txBox="1"/>
          <p:nvPr/>
        </p:nvSpPr>
        <p:spPr>
          <a:xfrm>
            <a:off x="871584" y="2171796"/>
            <a:ext cx="67376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Speak for my team</a:t>
            </a:r>
          </a:p>
        </p:txBody>
      </p:sp>
      <p:pic>
        <p:nvPicPr>
          <p:cNvPr id="18" name="Graphic 17" descr="Person with idea">
            <a:extLst>
              <a:ext uri="{FF2B5EF4-FFF2-40B4-BE49-F238E27FC236}">
                <a16:creationId xmlns:a16="http://schemas.microsoft.com/office/drawing/2014/main" id="{4798C099-7345-4DBB-8FE3-F4376A3E3B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118048" y="2147146"/>
            <a:ext cx="790407" cy="790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9643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F4F2DBC-CF1F-43DB-9D8B-9EAE6583028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9610"/>
          <a:stretch/>
        </p:blipFill>
        <p:spPr>
          <a:xfrm>
            <a:off x="0" y="9359900"/>
            <a:ext cx="6858000" cy="534391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DDF5CD92-C656-45C0-AB88-2102A40D8BCE}"/>
              </a:ext>
            </a:extLst>
          </p:cNvPr>
          <p:cNvSpPr/>
          <p:nvPr/>
        </p:nvSpPr>
        <p:spPr>
          <a:xfrm>
            <a:off x="107950" y="153246"/>
            <a:ext cx="6642100" cy="4888654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C292819-CCDB-419A-A218-38C0F04C1B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8950" y="11709"/>
            <a:ext cx="1289050" cy="128905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C0A86D0-2C22-467B-ABCC-8DE4E3F66409}"/>
              </a:ext>
            </a:extLst>
          </p:cNvPr>
          <p:cNvSpPr/>
          <p:nvPr/>
        </p:nvSpPr>
        <p:spPr>
          <a:xfrm>
            <a:off x="757661" y="153246"/>
            <a:ext cx="185018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000" b="1" dirty="0">
                <a:latin typeface="Century Gothic" panose="020B0502020202020204" pitchFamily="34" charset="0"/>
              </a:rPr>
              <a:t>Elevator Pitch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52702B2-BEBF-4497-A905-43D1ABAF0E91}"/>
              </a:ext>
            </a:extLst>
          </p:cNvPr>
          <p:cNvSpPr/>
          <p:nvPr/>
        </p:nvSpPr>
        <p:spPr>
          <a:xfrm>
            <a:off x="0" y="8861926"/>
            <a:ext cx="75317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i="1" dirty="0">
                <a:latin typeface="Century Gothic" panose="020B0502020202020204" pitchFamily="34" charset="0"/>
              </a:rPr>
              <a:t>“The limits of my language mean the limits of my world.”</a:t>
            </a:r>
            <a:endParaRPr lang="en-GB" sz="1200" dirty="0">
              <a:latin typeface="Century Gothic" panose="020B0502020202020204" pitchFamily="34" charset="0"/>
            </a:endParaRPr>
          </a:p>
          <a:p>
            <a:r>
              <a:rPr lang="en-GB" sz="1200" b="1" dirty="0">
                <a:latin typeface="Century Gothic" panose="020B0502020202020204" pitchFamily="34" charset="0"/>
              </a:rPr>
              <a:t>Ludwig Wittgenstein</a:t>
            </a:r>
          </a:p>
          <a:p>
            <a:endParaRPr lang="en-GB" sz="1200" dirty="0">
              <a:latin typeface="Century Gothic" panose="020B050202020202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83AFE8F-A0E3-4C51-95CF-297FC39B10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6000" y="5130653"/>
            <a:ext cx="5008640" cy="365522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EF22B1D-C900-4A22-988C-82ED724FD17F}"/>
              </a:ext>
            </a:extLst>
          </p:cNvPr>
          <p:cNvSpPr txBox="1"/>
          <p:nvPr/>
        </p:nvSpPr>
        <p:spPr>
          <a:xfrm>
            <a:off x="516937" y="7502267"/>
            <a:ext cx="6006765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 dirty="0">
              <a:latin typeface="Century Gothic" panose="020B0502020202020204" pitchFamily="34" charset="0"/>
            </a:endParaRPr>
          </a:p>
          <a:p>
            <a:pPr algn="ctr"/>
            <a:r>
              <a:rPr lang="en-GB" sz="1200" dirty="0">
                <a:latin typeface="Century Gothic" panose="020B0502020202020204" pitchFamily="34" charset="0"/>
              </a:rPr>
              <a:t>Three reasons why we should learn languages:</a:t>
            </a:r>
            <a:endParaRPr lang="en-GB" sz="1200" b="1" dirty="0">
              <a:latin typeface="Century Gothic" panose="020B0502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9CF8495-CE29-4337-87D5-87060FD46803}"/>
              </a:ext>
            </a:extLst>
          </p:cNvPr>
          <p:cNvSpPr txBox="1"/>
          <p:nvPr/>
        </p:nvSpPr>
        <p:spPr>
          <a:xfrm>
            <a:off x="1336173" y="6434104"/>
            <a:ext cx="45058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>
                <a:latin typeface="Century Gothic" panose="020B0502020202020204" pitchFamily="34" charset="0"/>
              </a:rPr>
              <a:t>	Two questions you have about learning languages in the future: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A39DB24-8CA4-4587-998C-0E127D83BB6C}"/>
              </a:ext>
            </a:extLst>
          </p:cNvPr>
          <p:cNvSpPr txBox="1"/>
          <p:nvPr/>
        </p:nvSpPr>
        <p:spPr>
          <a:xfrm>
            <a:off x="1388143" y="5074445"/>
            <a:ext cx="4081713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 dirty="0">
              <a:latin typeface="Century Gothic" panose="020B0502020202020204" pitchFamily="34" charset="0"/>
            </a:endParaRPr>
          </a:p>
          <a:p>
            <a:pPr algn="ctr"/>
            <a:r>
              <a:rPr lang="en-GB" sz="1200" dirty="0">
                <a:latin typeface="Century Gothic" panose="020B0502020202020204" pitchFamily="34" charset="0"/>
              </a:rPr>
              <a:t>	One language you </a:t>
            </a:r>
            <a:r>
              <a:rPr lang="en-GB" sz="1200">
                <a:latin typeface="Century Gothic" panose="020B0502020202020204" pitchFamily="34" charset="0"/>
              </a:rPr>
              <a:t>would like to </a:t>
            </a:r>
            <a:r>
              <a:rPr lang="en-GB" sz="1200" dirty="0">
                <a:latin typeface="Century Gothic" panose="020B0502020202020204" pitchFamily="34" charset="0"/>
              </a:rPr>
              <a:t>learn: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97A5213-DD5F-43CF-8365-BE53B5B77536}"/>
              </a:ext>
            </a:extLst>
          </p:cNvPr>
          <p:cNvSpPr txBox="1"/>
          <p:nvPr/>
        </p:nvSpPr>
        <p:spPr>
          <a:xfrm>
            <a:off x="190499" y="812800"/>
            <a:ext cx="6477000" cy="42043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dirty="0"/>
              <a:t>____________________________________________________________________________________________________________________________________________________________________________________________________________________________</a:t>
            </a:r>
          </a:p>
          <a:p>
            <a:pPr>
              <a:lnSpc>
                <a:spcPct val="150000"/>
              </a:lnSpc>
            </a:pPr>
            <a:r>
              <a:rPr lang="en-GB" dirty="0"/>
              <a:t>______________________________________________________________________________________________________________</a:t>
            </a:r>
          </a:p>
          <a:p>
            <a:pPr>
              <a:lnSpc>
                <a:spcPct val="150000"/>
              </a:lnSpc>
            </a:pPr>
            <a:r>
              <a:rPr lang="en-GB" dirty="0"/>
              <a:t>______________________________________________________________________________________________________________</a:t>
            </a:r>
          </a:p>
          <a:p>
            <a:pPr>
              <a:lnSpc>
                <a:spcPct val="150000"/>
              </a:lnSpc>
            </a:pPr>
            <a:r>
              <a:rPr lang="en-GB" dirty="0"/>
              <a:t>_______________________________________________________</a:t>
            </a:r>
          </a:p>
          <a:p>
            <a:pPr>
              <a:lnSpc>
                <a:spcPct val="150000"/>
              </a:lnSpc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274619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</TotalTime>
  <Words>65</Words>
  <Application>Microsoft Office PowerPoint</Application>
  <PresentationFormat>A4 Paper (210x297 mm)</PresentationFormat>
  <Paragraphs>16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Century Gothic</vt:lpstr>
      <vt:lpstr>Open Sans Extrabold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Raine, Chloe</dc:creator>
  <cp:lastModifiedBy>Raine, Chloe</cp:lastModifiedBy>
  <cp:revision>5</cp:revision>
  <dcterms:created xsi:type="dcterms:W3CDTF">2024-05-15T12:44:31Z</dcterms:created>
  <dcterms:modified xsi:type="dcterms:W3CDTF">2024-05-15T14:24:33Z</dcterms:modified>
</cp:coreProperties>
</file>