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DA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54" d="100"/>
          <a:sy n="54" d="100"/>
        </p:scale>
        <p:origin x="22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83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156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69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00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6310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457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895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641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68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895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302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7565-9B18-4A38-8C5F-D94EEF432A00}" type="datetimeFigureOut">
              <a:rPr lang="en-GB" smtClean="0"/>
              <a:t>25/10/2024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ABBF3-429D-4F22-92D2-751B075A3E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383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64322248-9028-4AF2-82EE-8AD681A2C00B}"/>
              </a:ext>
            </a:extLst>
          </p:cNvPr>
          <p:cNvSpPr/>
          <p:nvPr/>
        </p:nvSpPr>
        <p:spPr>
          <a:xfrm>
            <a:off x="107948" y="2171796"/>
            <a:ext cx="6642100" cy="705754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E47C19-BFCC-485E-960E-0DEE5CD998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396" y="0"/>
            <a:ext cx="5143500" cy="2391656"/>
          </a:xfrm>
        </p:spPr>
        <p:txBody>
          <a:bodyPr>
            <a:normAutofit/>
          </a:bodyPr>
          <a:lstStyle/>
          <a:p>
            <a:pPr algn="l"/>
            <a:r>
              <a:rPr lang="en-GB" sz="1400" b="1" dirty="0">
                <a:latin typeface="Century Gothic" panose="020B0502020202020204" pitchFamily="34" charset="0"/>
              </a:rPr>
              <a:t>Name:</a:t>
            </a:r>
          </a:p>
          <a:p>
            <a:pPr algn="l"/>
            <a:r>
              <a:rPr lang="en-GB" sz="1400" b="1" dirty="0">
                <a:latin typeface="Century Gothic" panose="020B0502020202020204" pitchFamily="34" charset="0"/>
              </a:rPr>
              <a:t>Class: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BFEDB8E-343B-4FEC-AE74-8E563BC8F8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10"/>
          <a:stretch/>
        </p:blipFill>
        <p:spPr>
          <a:xfrm>
            <a:off x="0" y="9359900"/>
            <a:ext cx="6858000" cy="53439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FF9C21D-7CB2-4EBF-9CC2-F116C19FDE8B}"/>
              </a:ext>
            </a:extLst>
          </p:cNvPr>
          <p:cNvSpPr/>
          <p:nvPr/>
        </p:nvSpPr>
        <p:spPr>
          <a:xfrm>
            <a:off x="2011281" y="4852247"/>
            <a:ext cx="2835435" cy="1519923"/>
          </a:xfrm>
          <a:prstGeom prst="ellipse">
            <a:avLst/>
          </a:prstGeom>
          <a:solidFill>
            <a:srgbClr val="CCFFCC"/>
          </a:solidFill>
          <a:ln w="38100">
            <a:solidFill>
              <a:srgbClr val="70AD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A1A892-B502-404E-94C4-7B204BEE501D}"/>
              </a:ext>
            </a:extLst>
          </p:cNvPr>
          <p:cNvSpPr/>
          <p:nvPr/>
        </p:nvSpPr>
        <p:spPr>
          <a:xfrm>
            <a:off x="2385319" y="5169748"/>
            <a:ext cx="196972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Why is </a:t>
            </a:r>
            <a:r>
              <a:rPr lang="en-GB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speaking the same language important?</a:t>
            </a:r>
            <a:endParaRPr lang="en-GB" sz="1400" i="1" dirty="0"/>
          </a:p>
        </p:txBody>
      </p:sp>
      <p:pic>
        <p:nvPicPr>
          <p:cNvPr id="18" name="Graphic 17" descr="Person with idea">
            <a:extLst>
              <a:ext uri="{FF2B5EF4-FFF2-40B4-BE49-F238E27FC236}">
                <a16:creationId xmlns:a16="http://schemas.microsoft.com/office/drawing/2014/main" id="{4798C099-7345-4DBB-8FE3-F4376A3E3B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8048" y="2147146"/>
            <a:ext cx="790407" cy="7904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901" y="119524"/>
            <a:ext cx="3019610" cy="182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64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F4F2DBC-CF1F-43DB-9D8B-9EAE658302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9610"/>
          <a:stretch/>
        </p:blipFill>
        <p:spPr>
          <a:xfrm>
            <a:off x="0" y="9359900"/>
            <a:ext cx="6858000" cy="5343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2702B2-BEBF-4497-A905-43D1ABAF0E91}"/>
              </a:ext>
            </a:extLst>
          </p:cNvPr>
          <p:cNvSpPr/>
          <p:nvPr/>
        </p:nvSpPr>
        <p:spPr>
          <a:xfrm>
            <a:off x="0" y="8861926"/>
            <a:ext cx="6713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i="1" dirty="0" smtClean="0">
                <a:latin typeface="Century Gothic" panose="020B0502020202020204" pitchFamily="34" charset="0"/>
              </a:rPr>
              <a:t>“If you talk to a man in a language he understands, that goes to his head. If you talk to him in his own language, that goes to his heart.”</a:t>
            </a:r>
            <a:r>
              <a:rPr lang="en-GB" sz="1200" dirty="0">
                <a:latin typeface="Century Gothic" panose="020B0502020202020204" pitchFamily="34" charset="0"/>
              </a:rPr>
              <a:t> </a:t>
            </a:r>
            <a:r>
              <a:rPr lang="en-GB" sz="1200" b="1" dirty="0" smtClean="0">
                <a:latin typeface="Century Gothic" panose="020B0502020202020204" pitchFamily="34" charset="0"/>
              </a:rPr>
              <a:t>Nelson Mandela</a:t>
            </a:r>
            <a:endParaRPr lang="en-GB" sz="1200" b="1" dirty="0">
              <a:latin typeface="Century Gothic" panose="020B0502020202020204" pitchFamily="34" charset="0"/>
            </a:endParaRPr>
          </a:p>
          <a:p>
            <a:endParaRPr lang="en-GB" sz="1200" dirty="0">
              <a:latin typeface="Century Gothic" panose="020B0502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73969" y="84221"/>
            <a:ext cx="5053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Who / What / Why?</a:t>
            </a:r>
            <a:endParaRPr lang="en-GB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52663" y="1082842"/>
            <a:ext cx="635267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73969" y="565484"/>
            <a:ext cx="0" cy="8296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195011" y="565484"/>
            <a:ext cx="0" cy="8296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26177" y="663197"/>
            <a:ext cx="127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Who?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2863516" y="676211"/>
            <a:ext cx="127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What?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225715" y="670195"/>
            <a:ext cx="12753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Why?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252663" y="1179095"/>
            <a:ext cx="1612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Colin Firth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2428374" y="1133156"/>
            <a:ext cx="1475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Actor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4251159" y="1133156"/>
            <a:ext cx="2354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Married to an Italian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7461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2822" y="0"/>
            <a:ext cx="67015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i="1" dirty="0" smtClean="0">
                <a:latin typeface="Century Gothic" panose="020B0502020202020204" pitchFamily="34" charset="0"/>
              </a:rPr>
              <a:t>If </a:t>
            </a:r>
            <a:r>
              <a:rPr lang="en-GB" i="1" dirty="0">
                <a:latin typeface="Century Gothic" panose="020B0502020202020204" pitchFamily="34" charset="0"/>
              </a:rPr>
              <a:t>you talk to </a:t>
            </a:r>
            <a:r>
              <a:rPr lang="en-GB" i="1" dirty="0" smtClean="0">
                <a:latin typeface="Century Gothic" panose="020B0502020202020204" pitchFamily="34" charset="0"/>
              </a:rPr>
              <a:t>someone in a language they understand, </a:t>
            </a:r>
            <a:r>
              <a:rPr lang="en-GB" i="1" dirty="0">
                <a:latin typeface="Century Gothic" panose="020B0502020202020204" pitchFamily="34" charset="0"/>
              </a:rPr>
              <a:t>that goes to </a:t>
            </a:r>
            <a:r>
              <a:rPr lang="en-GB" i="1" dirty="0" smtClean="0">
                <a:latin typeface="Century Gothic" panose="020B0502020202020204" pitchFamily="34" charset="0"/>
              </a:rPr>
              <a:t>their </a:t>
            </a:r>
            <a:r>
              <a:rPr lang="en-GB" i="1" dirty="0">
                <a:latin typeface="Century Gothic" panose="020B0502020202020204" pitchFamily="34" charset="0"/>
              </a:rPr>
              <a:t>head. If you talk </a:t>
            </a:r>
            <a:r>
              <a:rPr lang="en-GB" i="1" dirty="0" smtClean="0">
                <a:latin typeface="Century Gothic" panose="020B0502020202020204" pitchFamily="34" charset="0"/>
              </a:rPr>
              <a:t>to them in their own </a:t>
            </a:r>
            <a:r>
              <a:rPr lang="en-GB" i="1" dirty="0">
                <a:latin typeface="Century Gothic" panose="020B0502020202020204" pitchFamily="34" charset="0"/>
              </a:rPr>
              <a:t>language, that goes to </a:t>
            </a:r>
            <a:r>
              <a:rPr lang="en-GB" i="1" dirty="0" smtClean="0">
                <a:latin typeface="Century Gothic" panose="020B0502020202020204" pitchFamily="34" charset="0"/>
              </a:rPr>
              <a:t>their heart</a:t>
            </a:r>
            <a:r>
              <a:rPr lang="en-GB" i="1" dirty="0" smtClean="0">
                <a:latin typeface="Century Gothic" panose="020B0502020202020204" pitchFamily="34" charset="0"/>
              </a:rPr>
              <a:t>. </a:t>
            </a:r>
            <a:r>
              <a:rPr lang="en-GB" b="1" i="1" dirty="0" smtClean="0">
                <a:latin typeface="Century Gothic" panose="020B0502020202020204" pitchFamily="34" charset="0"/>
              </a:rPr>
              <a:t>Nelson Mandela</a:t>
            </a:r>
            <a:endParaRPr lang="en-GB" b="1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5780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103</Words>
  <Application>Microsoft Office PowerPoint</Application>
  <PresentationFormat>A4 Paper (210x297 mm)</PresentationFormat>
  <Paragraphs>12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Century Gothic</vt:lpstr>
      <vt:lpstr>Open Sans Extrabold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Raine, Chloe</dc:creator>
  <cp:lastModifiedBy>Mrs P Ayto</cp:lastModifiedBy>
  <cp:revision>10</cp:revision>
  <dcterms:created xsi:type="dcterms:W3CDTF">2024-05-15T12:44:31Z</dcterms:created>
  <dcterms:modified xsi:type="dcterms:W3CDTF">2024-10-25T15:34:14Z</dcterms:modified>
</cp:coreProperties>
</file>