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5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CDDAF-59F6-40DB-9B05-220D55D960ED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A308-32A4-48D3-A992-6932C3F8D9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543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Students circulate the classroom and complete the table using the information presented in boxes.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0A48E-DB4D-4EA7-9291-17E826EBF8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485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84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093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48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57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5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161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7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70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44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90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90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9F09-7B6E-492B-9CA5-929656FB4E11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08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D7AFCC-9FA1-4BC9-8DE1-3714FD607743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ADEE9-1322-49E1-974F-AFF2831E06CA}"/>
              </a:ext>
            </a:extLst>
          </p:cNvPr>
          <p:cNvSpPr/>
          <p:nvPr/>
        </p:nvSpPr>
        <p:spPr>
          <a:xfrm>
            <a:off x="2465814" y="37025"/>
            <a:ext cx="6749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recognise and produce information about a different country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E3B7D4-9D5A-43A0-87ED-866060FFA63F}"/>
              </a:ext>
            </a:extLst>
          </p:cNvPr>
          <p:cNvSpPr txBox="1"/>
          <p:nvPr/>
        </p:nvSpPr>
        <p:spPr>
          <a:xfrm>
            <a:off x="2985368" y="637224"/>
            <a:ext cx="673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 Country in a Box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39D162-4289-4A24-B9B7-55A67CE79AF2}"/>
              </a:ext>
            </a:extLst>
          </p:cNvPr>
          <p:cNvGraphicFramePr>
            <a:graphicFrameLocks noGrp="1"/>
          </p:cNvGraphicFramePr>
          <p:nvPr/>
        </p:nvGraphicFramePr>
        <p:xfrm>
          <a:off x="0" y="1397000"/>
          <a:ext cx="9119936" cy="4546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316782881"/>
                    </a:ext>
                  </a:extLst>
                </a:gridCol>
                <a:gridCol w="2654968">
                  <a:extLst>
                    <a:ext uri="{9D8B030D-6E8A-4147-A177-3AD203B41FA5}">
                      <a16:colId xmlns:a16="http://schemas.microsoft.com/office/drawing/2014/main" val="154507277"/>
                    </a:ext>
                  </a:extLst>
                </a:gridCol>
                <a:gridCol w="2279984">
                  <a:extLst>
                    <a:ext uri="{9D8B030D-6E8A-4147-A177-3AD203B41FA5}">
                      <a16:colId xmlns:a16="http://schemas.microsoft.com/office/drawing/2014/main" val="3971908899"/>
                    </a:ext>
                  </a:extLst>
                </a:gridCol>
                <a:gridCol w="2279984">
                  <a:extLst>
                    <a:ext uri="{9D8B030D-6E8A-4147-A177-3AD203B41FA5}">
                      <a16:colId xmlns:a16="http://schemas.microsoft.com/office/drawing/2014/main" val="3711019094"/>
                    </a:ext>
                  </a:extLst>
                </a:gridCol>
              </a:tblGrid>
              <a:tr h="56832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Country</a:t>
                      </a:r>
                      <a:endParaRPr lang="en-GB" sz="28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Fact One</a:t>
                      </a:r>
                      <a:endParaRPr lang="en-GB" sz="28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Fact Two</a:t>
                      </a:r>
                      <a:endParaRPr lang="en-GB" sz="28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Fact Three</a:t>
                      </a:r>
                      <a:endParaRPr lang="en-GB" sz="28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113371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773950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285339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001568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066869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44946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865080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655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0403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Century Gothic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Chloe Raine</dc:creator>
  <cp:lastModifiedBy>Chloe Raine</cp:lastModifiedBy>
  <cp:revision>1</cp:revision>
  <dcterms:created xsi:type="dcterms:W3CDTF">2024-12-04T18:08:21Z</dcterms:created>
  <dcterms:modified xsi:type="dcterms:W3CDTF">2024-12-04T18:09:04Z</dcterms:modified>
</cp:coreProperties>
</file>